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5854-8CBA-4759-9CE0-01F6830174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E325-9E61-4320-AE21-00FFD025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5854-8CBA-4759-9CE0-01F6830174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E325-9E61-4320-AE21-00FFD025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5854-8CBA-4759-9CE0-01F6830174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E325-9E61-4320-AE21-00FFD025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5854-8CBA-4759-9CE0-01F6830174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E325-9E61-4320-AE21-00FFD025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5854-8CBA-4759-9CE0-01F6830174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E325-9E61-4320-AE21-00FFD025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5854-8CBA-4759-9CE0-01F6830174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E325-9E61-4320-AE21-00FFD025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5854-8CBA-4759-9CE0-01F6830174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E325-9E61-4320-AE21-00FFD025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5854-8CBA-4759-9CE0-01F6830174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E325-9E61-4320-AE21-00FFD025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5854-8CBA-4759-9CE0-01F6830174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E325-9E61-4320-AE21-00FFD025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5854-8CBA-4759-9CE0-01F6830174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E325-9E61-4320-AE21-00FFD025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F5854-8CBA-4759-9CE0-01F6830174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E325-9E61-4320-AE21-00FFD025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F5854-8CBA-4759-9CE0-01F6830174F7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CE325-9E61-4320-AE21-00FFD02547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Dobro došli na čas matematike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ultiply 3"/>
          <p:cNvSpPr/>
          <p:nvPr/>
        </p:nvSpPr>
        <p:spPr>
          <a:xfrm>
            <a:off x="1357290" y="3929066"/>
            <a:ext cx="1714512" cy="1643074"/>
          </a:xfrm>
          <a:prstGeom prst="mathMultiply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us 4"/>
          <p:cNvSpPr/>
          <p:nvPr/>
        </p:nvSpPr>
        <p:spPr>
          <a:xfrm>
            <a:off x="3428992" y="3857628"/>
            <a:ext cx="1571636" cy="1643074"/>
          </a:xfrm>
          <a:prstGeom prst="mathPl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inus 5"/>
          <p:cNvSpPr/>
          <p:nvPr/>
        </p:nvSpPr>
        <p:spPr>
          <a:xfrm>
            <a:off x="5500694" y="4071942"/>
            <a:ext cx="1428760" cy="1285884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225536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Pre nego što provežbamo ono o čemu smo juče govorili, podsetimo se pravila.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0034" y="2000240"/>
            <a:ext cx="8286808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U </a:t>
            </a:r>
            <a:r>
              <a:rPr lang="en-US" sz="2800" dirty="0" err="1" smtClean="0"/>
              <a:t>izrazima</a:t>
            </a:r>
            <a:r>
              <a:rPr lang="en-US" sz="2800" dirty="0" smtClean="0"/>
              <a:t> s </a:t>
            </a:r>
            <a:r>
              <a:rPr lang="en-US" sz="2800" dirty="0" err="1" smtClean="0"/>
              <a:t>množenjem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sabiranjem</a:t>
            </a:r>
            <a:r>
              <a:rPr lang="en-US" sz="2800" dirty="0" smtClean="0"/>
              <a:t> </a:t>
            </a:r>
            <a:r>
              <a:rPr lang="en-US" sz="2800" dirty="0" err="1" smtClean="0"/>
              <a:t>prvo</a:t>
            </a:r>
            <a:r>
              <a:rPr lang="en-US" sz="2800" dirty="0" smtClean="0"/>
              <a:t> se </a:t>
            </a:r>
            <a:r>
              <a:rPr lang="en-US" sz="2800" dirty="0" err="1" smtClean="0"/>
              <a:t>množi</a:t>
            </a:r>
            <a:r>
              <a:rPr lang="en-US" sz="2800" dirty="0" smtClean="0"/>
              <a:t> , a </a:t>
            </a:r>
            <a:r>
              <a:rPr lang="en-US" sz="2800" dirty="0" err="1" smtClean="0"/>
              <a:t>zatim</a:t>
            </a:r>
            <a:r>
              <a:rPr lang="en-US" sz="2800" dirty="0" smtClean="0"/>
              <a:t> </a:t>
            </a:r>
            <a:r>
              <a:rPr lang="en-US" sz="2800" dirty="0" err="1" smtClean="0"/>
              <a:t>sabira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785786" y="3286124"/>
            <a:ext cx="68580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U </a:t>
            </a:r>
            <a:r>
              <a:rPr lang="en-US" sz="2800" dirty="0" err="1" smtClean="0"/>
              <a:t>izrazima</a:t>
            </a:r>
            <a:r>
              <a:rPr lang="en-US" sz="2800" dirty="0" smtClean="0"/>
              <a:t> s </a:t>
            </a:r>
            <a:r>
              <a:rPr lang="en-US" sz="2800" dirty="0" err="1" smtClean="0"/>
              <a:t>množenjem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oduzimanjem</a:t>
            </a:r>
            <a:r>
              <a:rPr lang="en-US" sz="2800" dirty="0" smtClean="0"/>
              <a:t> </a:t>
            </a:r>
            <a:r>
              <a:rPr lang="en-US" sz="2800" dirty="0" err="1" smtClean="0"/>
              <a:t>prvo</a:t>
            </a:r>
            <a:r>
              <a:rPr lang="en-US" sz="2800" dirty="0" smtClean="0"/>
              <a:t> se </a:t>
            </a:r>
            <a:r>
              <a:rPr lang="en-US" sz="2800" dirty="0" err="1" smtClean="0"/>
              <a:t>množi</a:t>
            </a:r>
            <a:r>
              <a:rPr lang="en-US" sz="2800" dirty="0" smtClean="0"/>
              <a:t>, a </a:t>
            </a:r>
            <a:r>
              <a:rPr lang="en-US" sz="2800" dirty="0" err="1" smtClean="0"/>
              <a:t>zatim</a:t>
            </a:r>
            <a:r>
              <a:rPr lang="en-US" sz="2800" dirty="0" smtClean="0"/>
              <a:t> </a:t>
            </a:r>
            <a:r>
              <a:rPr lang="en-US" sz="2800" dirty="0" err="1" smtClean="0"/>
              <a:t>oduzima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42910" y="4643446"/>
            <a:ext cx="8143932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2800" dirty="0" smtClean="0"/>
              <a:t>Kada u izrazima postoje zagrade, prvo računamo ono što je u zagradama.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sz="4400" dirty="0" smtClean="0"/>
              <a:t>Uradite zadatke na 82. strani u radnoj svesci.</a:t>
            </a:r>
          </a:p>
          <a:p>
            <a:pPr>
              <a:buNone/>
            </a:pPr>
            <a:endParaRPr lang="sr-Latn-RS" sz="4400" dirty="0"/>
          </a:p>
          <a:p>
            <a:pPr>
              <a:buNone/>
            </a:pPr>
            <a:r>
              <a:rPr lang="sr-Latn-RS" sz="4400" dirty="0" smtClean="0"/>
              <a:t>Slikajte i pošaljite.</a:t>
            </a:r>
            <a:endParaRPr 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76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Dobro došli na čas matematike</vt:lpstr>
      <vt:lpstr>Pre nego što provežbamo ono o čemu smo juče govorili, podsetimo se pravila.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 došli na čas matematike</dc:title>
  <dc:creator>User</dc:creator>
  <cp:lastModifiedBy>User</cp:lastModifiedBy>
  <cp:revision>2</cp:revision>
  <dcterms:created xsi:type="dcterms:W3CDTF">2020-05-12T09:28:32Z</dcterms:created>
  <dcterms:modified xsi:type="dcterms:W3CDTF">2020-05-12T09:40:11Z</dcterms:modified>
</cp:coreProperties>
</file>